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3911" y="324433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Канева Л.В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163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zym\Downloads\IMG_20230526_1736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2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8772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2022 году началось строительство площади перед школой.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16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Была установлена архитектурная линия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30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64896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0932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                                  Положили брусчатку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7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kazym</cp:lastModifiedBy>
  <cp:revision>5</cp:revision>
  <dcterms:created xsi:type="dcterms:W3CDTF">2023-11-13T11:27:23Z</dcterms:created>
  <dcterms:modified xsi:type="dcterms:W3CDTF">2023-11-13T12:30:29Z</dcterms:modified>
</cp:coreProperties>
</file>